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E67E-30BE-464B-A774-45E89C66D9E1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D51E-80AA-4E65-9E6E-984025C7A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92D050">
            <a:alpha val="7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e3e9b00d15bcbc580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362575"/>
            <a:ext cx="12969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DF97-410E-4B41-95B8-F4BCB74BE965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2ABF-355B-4BCF-A0A8-CB836E5EC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b861062e1437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441950"/>
            <a:ext cx="176371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223D-F458-4CF4-8646-322045FB02F1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3164-17E0-4CFA-89DB-AA6007BC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5" descr="e5cf2d10abe1974a9d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481638"/>
            <a:ext cx="15462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C399-7D07-447F-9E22-86999B1DD65D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EC0F-E811-4F21-B258-72FCC65A4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2E31-FFAE-4178-91A3-75EBCEF3259A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5C5A-38BC-489F-9211-F3AF900C1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5D27-35B6-4F4E-B982-33D7D8A010DA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309B-3692-423F-974D-AE91D372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CAB2-A41C-41CC-A7B2-25AB13578F8F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20DE-E841-4994-B3D1-584881A7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 userDrawn="1"/>
        </p:nvGrpSpPr>
        <p:grpSpPr bwMode="auto">
          <a:xfrm>
            <a:off x="323850" y="3429000"/>
            <a:ext cx="1439863" cy="1247775"/>
            <a:chOff x="323528" y="3429000"/>
            <a:chExt cx="1440160" cy="1248138"/>
          </a:xfrm>
        </p:grpSpPr>
        <p:pic>
          <p:nvPicPr>
            <p:cNvPr id="1038" name="Рисунок 13" descr="babochkia-500.gif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528" y="3717032"/>
              <a:ext cx="864096" cy="96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Рисунок 14" descr="babochkia-500.gif"/>
            <p:cNvPicPr>
              <a:picLocks noChangeAspect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1600" y="3429000"/>
              <a:ext cx="792088" cy="76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" name="Группа 10"/>
          <p:cNvGrpSpPr>
            <a:grpSpLocks/>
          </p:cNvGrpSpPr>
          <p:nvPr userDrawn="1"/>
        </p:nvGrpSpPr>
        <p:grpSpPr bwMode="auto">
          <a:xfrm>
            <a:off x="323850" y="4221163"/>
            <a:ext cx="2144713" cy="2636837"/>
            <a:chOff x="1043608" y="4221088"/>
            <a:chExt cx="2144514" cy="2636912"/>
          </a:xfrm>
        </p:grpSpPr>
        <p:pic>
          <p:nvPicPr>
            <p:cNvPr id="1036" name="Рисунок 7" descr="e3e9b00d15bcbc5802.jpg"/>
            <p:cNvPicPr>
              <a:picLocks noChangeAspect="1"/>
            </p:cNvPicPr>
            <p:nvPr userDrawn="1"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4383561"/>
              <a:ext cx="2144514" cy="247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Рисунок 8" descr="a1c9f1b1b13b.jpg"/>
            <p:cNvPicPr>
              <a:picLocks noChangeAspect="1"/>
            </p:cNvPicPr>
            <p:nvPr userDrawn="1"/>
          </p:nvPicPr>
          <p:blipFill>
            <a:blip r:embed="rId12" cstate="print">
              <a:clrChange>
                <a:clrFrom>
                  <a:srgbClr val="FEFBFD"/>
                </a:clrFrom>
                <a:clrTo>
                  <a:srgbClr val="FEFB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96626" y="4221088"/>
              <a:ext cx="967781" cy="104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Рисунок 9" descr="b861062e1437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5084763"/>
            <a:ext cx="20304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1" descr="e5cf2d10abe1974a9d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013325"/>
            <a:ext cx="18351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6" descr="3399018-e1093bc93b80ae9b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188913"/>
            <a:ext cx="24098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1D35AD-A8D6-4CC0-9AEE-04B8804207C7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E8DF4-524F-47B1-8B9D-B99343A3A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6" r:id="rId3"/>
    <p:sldLayoutId id="2147483687" r:id="rId4"/>
    <p:sldLayoutId id="2147483682" r:id="rId5"/>
    <p:sldLayoutId id="2147483683" r:id="rId6"/>
    <p:sldLayoutId id="214748368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24075" y="620713"/>
            <a:ext cx="5761038" cy="25209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  исследовательского краткосрочного проекта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«Лук  - наш верный друг»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287963" cy="1055688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Уварцева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Т.А.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МДОУ- детский сад № 5                         р.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Земетчино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(Филиал № 1)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Наблюдение за первыми всходами и дальнейшим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развитием.</a:t>
            </a:r>
          </a:p>
        </p:txBody>
      </p:sp>
      <p:pic>
        <p:nvPicPr>
          <p:cNvPr id="14339" name="Содержимое 10" descr="DSCN34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611563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Содержимое 8" descr="DSCN34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99720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Отражение результата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художественно - творческой  деятельности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N34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501008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SCN348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«Собери из частей целое»</a:t>
            </a:r>
          </a:p>
        </p:txBody>
      </p:sp>
      <p:pic>
        <p:nvPicPr>
          <p:cNvPr id="5" name="Содержимое 4" descr="DSCN34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N34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909393" y="2083495"/>
            <a:ext cx="4038600" cy="3417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Вот на грядке лук зелёный,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Ярким солнцем освещенный,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Стрелы вытянулись в ряд,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солдатиков отряд.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Знают все, что лук полезен,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Витаминами богат,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немного горьковат.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лук не виноват.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природы он такой,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скромный и простой.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Ешьте все зелёный лук,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здоровью верный друг!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(А. Тесленко)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C:\Users\user\Desktop\фото лук\DSCN3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12776"/>
            <a:ext cx="3965977" cy="3873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DSCN34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3960812" cy="424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2650" y="2420938"/>
            <a:ext cx="3949700" cy="356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787900" y="836613"/>
            <a:ext cx="3671888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У меня есть друг,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Он – от семи недуг!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- вкусный и полезный,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Желто - золотистый лук!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899592" y="332657"/>
            <a:ext cx="7715200" cy="53285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младшего дошкольного возраста в недостаточной степени имеют представления о растениях, о условиях необходимых для их роста 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Деятельность, связанная с экспериментированием и наблюдением, играет большую роль в развитии психической сферы ребенка – в развитии мышления (операции анализа и синтеза, сравнения, умение обобщать и делать выводы), памяти, воображения, внимания.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Кроме того, ребенок приучается к аккуратности,  обращает внимание на детали, не упускает из виду общую картину.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Дети испытывают огромный интерес  к подобной деятельности, склоняются к самостоятельному наблюдению за объектами живой природы.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331913" y="836613"/>
            <a:ext cx="6480175" cy="4278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1-ой разновозрастной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2-4 года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воспитатель.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обучающий, познавательный, исследовательский.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числу участников: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групповой (дети 1-ой разновозрастной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2-4 года).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времени проведения: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(3 недели).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характеру: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404664"/>
            <a:ext cx="7129413" cy="41764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детское любопытство и развивать интерес детей к совместному со взрослым и самостоятельному познанию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(через наблюдения за растениями).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три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этапа: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2588" cy="29813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Основной (исследовательский)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Значимость проекта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всех его участников: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6697489" cy="37010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получают знания по уходу за культурными огородными растениями, формируются представления о структуре трудового процесса. Дети узнают  и называют части растения.</a:t>
            </a: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336704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Основной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(исследовательский)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170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лука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лука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необходимые для роста.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Посадка лука  в землю, в воду.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Беседы: »Полезная пища» .</a:t>
            </a:r>
          </a:p>
        </p:txBody>
      </p:sp>
      <p:pic>
        <p:nvPicPr>
          <p:cNvPr id="11268" name="Содержимое 5" descr="DSCN33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2708920"/>
            <a:ext cx="4038600" cy="3710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Исследовательская и практическая деятельность: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подготовка почвы;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посадка;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Содержимое 8" descr="DSCN33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Содержимое 9" descr="DSCN3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141663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user\Desktop\фото лук\DSCN33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71480"/>
            <a:ext cx="374478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4" descr="C:\Users\user\Desktop\фото лук\DSCN3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852936"/>
            <a:ext cx="4086225" cy="376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80112" y="1052736"/>
            <a:ext cx="2753639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ребята, малыши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 мы трудиться.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Вот посадим лук,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Будем им гордиться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114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Презентация  исследовательского краткосрочного проекта  «Лук  - наш верный друг» </vt:lpstr>
      <vt:lpstr>Слайд 2</vt:lpstr>
      <vt:lpstr>Слайд 3</vt:lpstr>
      <vt:lpstr>Слайд 4</vt:lpstr>
      <vt:lpstr>Проект включает в себя три  этапа:</vt:lpstr>
      <vt:lpstr> Значимость проекта  для всех его участников: </vt:lpstr>
      <vt:lpstr>   2. Основной  (исследовательский)  </vt:lpstr>
      <vt:lpstr>Исследовательская и практическая деятельность: - подготовка почвы; - посадка;</vt:lpstr>
      <vt:lpstr>Слайд 9</vt:lpstr>
      <vt:lpstr>Наблюдение за первыми всходами и дальнейшим  развитием.</vt:lpstr>
      <vt:lpstr>Отражение результата  в художественно - творческой  деятельности</vt:lpstr>
      <vt:lpstr>Дидактическая игра  «Собери из частей целое»</vt:lpstr>
      <vt:lpstr>3. Заключительный этап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GEG</cp:lastModifiedBy>
  <cp:revision>19</cp:revision>
  <dcterms:created xsi:type="dcterms:W3CDTF">2012-11-20T17:05:06Z</dcterms:created>
  <dcterms:modified xsi:type="dcterms:W3CDTF">2016-02-12T08:16:44Z</dcterms:modified>
</cp:coreProperties>
</file>